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019925" cy="9906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-1740" y="876"/>
      </p:cViewPr>
      <p:guideLst>
        <p:guide orient="horz" pos="3120"/>
        <p:guide pos="221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6495" y="1621191"/>
            <a:ext cx="5966936" cy="3448756"/>
          </a:xfrm>
        </p:spPr>
        <p:txBody>
          <a:bodyPr anchor="b"/>
          <a:lstStyle>
            <a:lvl1pPr algn="ctr">
              <a:defRPr sz="4606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77491" y="5202944"/>
            <a:ext cx="5264944" cy="2391656"/>
          </a:xfrm>
        </p:spPr>
        <p:txBody>
          <a:bodyPr/>
          <a:lstStyle>
            <a:lvl1pPr marL="0" indent="0" algn="ctr">
              <a:buNone/>
              <a:defRPr sz="1842"/>
            </a:lvl1pPr>
            <a:lvl2pPr marL="350992" indent="0" algn="ctr">
              <a:buNone/>
              <a:defRPr sz="1535"/>
            </a:lvl2pPr>
            <a:lvl3pPr marL="701985" indent="0" algn="ctr">
              <a:buNone/>
              <a:defRPr sz="1382"/>
            </a:lvl3pPr>
            <a:lvl4pPr marL="1052977" indent="0" algn="ctr">
              <a:buNone/>
              <a:defRPr sz="1228"/>
            </a:lvl4pPr>
            <a:lvl5pPr marL="1403970" indent="0" algn="ctr">
              <a:buNone/>
              <a:defRPr sz="1228"/>
            </a:lvl5pPr>
            <a:lvl6pPr marL="1754962" indent="0" algn="ctr">
              <a:buNone/>
              <a:defRPr sz="1228"/>
            </a:lvl6pPr>
            <a:lvl7pPr marL="2105955" indent="0" algn="ctr">
              <a:buNone/>
              <a:defRPr sz="1228"/>
            </a:lvl7pPr>
            <a:lvl8pPr marL="2456947" indent="0" algn="ctr">
              <a:buNone/>
              <a:defRPr sz="1228"/>
            </a:lvl8pPr>
            <a:lvl9pPr marL="2807940" indent="0" algn="ctr">
              <a:buNone/>
              <a:defRPr sz="1228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6F9C6-8465-42A4-A899-26FDA9CFD6E5}" type="datetimeFigureOut">
              <a:rPr lang="ru-RU" smtClean="0"/>
              <a:t>06.06.2025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8CCA0-BF3F-4A6F-908F-FC5F1D3143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4455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6F9C6-8465-42A4-A899-26FDA9CFD6E5}" type="datetimeFigureOut">
              <a:rPr lang="ru-RU" smtClean="0"/>
              <a:t>06.06.2025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8CCA0-BF3F-4A6F-908F-FC5F1D3143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3972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023634" y="527403"/>
            <a:ext cx="1513671" cy="839487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2620" y="527403"/>
            <a:ext cx="4453265" cy="839487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6F9C6-8465-42A4-A899-26FDA9CFD6E5}" type="datetimeFigureOut">
              <a:rPr lang="ru-RU" smtClean="0"/>
              <a:t>06.06.2025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8CCA0-BF3F-4A6F-908F-FC5F1D3143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1058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6F9C6-8465-42A4-A899-26FDA9CFD6E5}" type="datetimeFigureOut">
              <a:rPr lang="ru-RU" smtClean="0"/>
              <a:t>06.06.2025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8CCA0-BF3F-4A6F-908F-FC5F1D3143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778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8964" y="2469624"/>
            <a:ext cx="6054685" cy="4120620"/>
          </a:xfrm>
        </p:spPr>
        <p:txBody>
          <a:bodyPr anchor="b"/>
          <a:lstStyle>
            <a:lvl1pPr>
              <a:defRPr sz="4606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8964" y="6629226"/>
            <a:ext cx="6054685" cy="2166937"/>
          </a:xfrm>
        </p:spPr>
        <p:txBody>
          <a:bodyPr/>
          <a:lstStyle>
            <a:lvl1pPr marL="0" indent="0">
              <a:buNone/>
              <a:defRPr sz="1842">
                <a:solidFill>
                  <a:schemeClr val="tx1"/>
                </a:solidFill>
              </a:defRPr>
            </a:lvl1pPr>
            <a:lvl2pPr marL="350992" indent="0">
              <a:buNone/>
              <a:defRPr sz="1535">
                <a:solidFill>
                  <a:schemeClr val="tx1">
                    <a:tint val="75000"/>
                  </a:schemeClr>
                </a:solidFill>
              </a:defRPr>
            </a:lvl2pPr>
            <a:lvl3pPr marL="701985" indent="0">
              <a:buNone/>
              <a:defRPr sz="1382">
                <a:solidFill>
                  <a:schemeClr val="tx1">
                    <a:tint val="75000"/>
                  </a:schemeClr>
                </a:solidFill>
              </a:defRPr>
            </a:lvl3pPr>
            <a:lvl4pPr marL="1052977" indent="0">
              <a:buNone/>
              <a:defRPr sz="1228">
                <a:solidFill>
                  <a:schemeClr val="tx1">
                    <a:tint val="75000"/>
                  </a:schemeClr>
                </a:solidFill>
              </a:defRPr>
            </a:lvl4pPr>
            <a:lvl5pPr marL="1403970" indent="0">
              <a:buNone/>
              <a:defRPr sz="1228">
                <a:solidFill>
                  <a:schemeClr val="tx1">
                    <a:tint val="75000"/>
                  </a:schemeClr>
                </a:solidFill>
              </a:defRPr>
            </a:lvl5pPr>
            <a:lvl6pPr marL="1754962" indent="0">
              <a:buNone/>
              <a:defRPr sz="1228">
                <a:solidFill>
                  <a:schemeClr val="tx1">
                    <a:tint val="75000"/>
                  </a:schemeClr>
                </a:solidFill>
              </a:defRPr>
            </a:lvl6pPr>
            <a:lvl7pPr marL="2105955" indent="0">
              <a:buNone/>
              <a:defRPr sz="1228">
                <a:solidFill>
                  <a:schemeClr val="tx1">
                    <a:tint val="75000"/>
                  </a:schemeClr>
                </a:solidFill>
              </a:defRPr>
            </a:lvl7pPr>
            <a:lvl8pPr marL="2456947" indent="0">
              <a:buNone/>
              <a:defRPr sz="1228">
                <a:solidFill>
                  <a:schemeClr val="tx1">
                    <a:tint val="75000"/>
                  </a:schemeClr>
                </a:solidFill>
              </a:defRPr>
            </a:lvl8pPr>
            <a:lvl9pPr marL="2807940" indent="0">
              <a:buNone/>
              <a:defRPr sz="122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6F9C6-8465-42A4-A899-26FDA9CFD6E5}" type="datetimeFigureOut">
              <a:rPr lang="ru-RU" smtClean="0"/>
              <a:t>06.06.2025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8CCA0-BF3F-4A6F-908F-FC5F1D3143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428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2620" y="2637014"/>
            <a:ext cx="2983468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53837" y="2637014"/>
            <a:ext cx="2983468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6F9C6-8465-42A4-A899-26FDA9CFD6E5}" type="datetimeFigureOut">
              <a:rPr lang="ru-RU" smtClean="0"/>
              <a:t>06.06.2025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8CCA0-BF3F-4A6F-908F-FC5F1D3143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5125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534" y="527405"/>
            <a:ext cx="6054685" cy="191470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3535" y="2428347"/>
            <a:ext cx="2969757" cy="1190095"/>
          </a:xfrm>
        </p:spPr>
        <p:txBody>
          <a:bodyPr anchor="b"/>
          <a:lstStyle>
            <a:lvl1pPr marL="0" indent="0">
              <a:buNone/>
              <a:defRPr sz="1842" b="1"/>
            </a:lvl1pPr>
            <a:lvl2pPr marL="350992" indent="0">
              <a:buNone/>
              <a:defRPr sz="1535" b="1"/>
            </a:lvl2pPr>
            <a:lvl3pPr marL="701985" indent="0">
              <a:buNone/>
              <a:defRPr sz="1382" b="1"/>
            </a:lvl3pPr>
            <a:lvl4pPr marL="1052977" indent="0">
              <a:buNone/>
              <a:defRPr sz="1228" b="1"/>
            </a:lvl4pPr>
            <a:lvl5pPr marL="1403970" indent="0">
              <a:buNone/>
              <a:defRPr sz="1228" b="1"/>
            </a:lvl5pPr>
            <a:lvl6pPr marL="1754962" indent="0">
              <a:buNone/>
              <a:defRPr sz="1228" b="1"/>
            </a:lvl6pPr>
            <a:lvl7pPr marL="2105955" indent="0">
              <a:buNone/>
              <a:defRPr sz="1228" b="1"/>
            </a:lvl7pPr>
            <a:lvl8pPr marL="2456947" indent="0">
              <a:buNone/>
              <a:defRPr sz="1228" b="1"/>
            </a:lvl8pPr>
            <a:lvl9pPr marL="2807940" indent="0">
              <a:buNone/>
              <a:defRPr sz="1228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3535" y="3618442"/>
            <a:ext cx="2969757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53838" y="2428347"/>
            <a:ext cx="2984382" cy="1190095"/>
          </a:xfrm>
        </p:spPr>
        <p:txBody>
          <a:bodyPr anchor="b"/>
          <a:lstStyle>
            <a:lvl1pPr marL="0" indent="0">
              <a:buNone/>
              <a:defRPr sz="1842" b="1"/>
            </a:lvl1pPr>
            <a:lvl2pPr marL="350992" indent="0">
              <a:buNone/>
              <a:defRPr sz="1535" b="1"/>
            </a:lvl2pPr>
            <a:lvl3pPr marL="701985" indent="0">
              <a:buNone/>
              <a:defRPr sz="1382" b="1"/>
            </a:lvl3pPr>
            <a:lvl4pPr marL="1052977" indent="0">
              <a:buNone/>
              <a:defRPr sz="1228" b="1"/>
            </a:lvl4pPr>
            <a:lvl5pPr marL="1403970" indent="0">
              <a:buNone/>
              <a:defRPr sz="1228" b="1"/>
            </a:lvl5pPr>
            <a:lvl6pPr marL="1754962" indent="0">
              <a:buNone/>
              <a:defRPr sz="1228" b="1"/>
            </a:lvl6pPr>
            <a:lvl7pPr marL="2105955" indent="0">
              <a:buNone/>
              <a:defRPr sz="1228" b="1"/>
            </a:lvl7pPr>
            <a:lvl8pPr marL="2456947" indent="0">
              <a:buNone/>
              <a:defRPr sz="1228" b="1"/>
            </a:lvl8pPr>
            <a:lvl9pPr marL="2807940" indent="0">
              <a:buNone/>
              <a:defRPr sz="1228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553838" y="3618442"/>
            <a:ext cx="2984382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6F9C6-8465-42A4-A899-26FDA9CFD6E5}" type="datetimeFigureOut">
              <a:rPr lang="ru-RU" smtClean="0"/>
              <a:t>06.06.2025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8CCA0-BF3F-4A6F-908F-FC5F1D3143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5037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6F9C6-8465-42A4-A899-26FDA9CFD6E5}" type="datetimeFigureOut">
              <a:rPr lang="ru-RU" smtClean="0"/>
              <a:t>06.06.2025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8CCA0-BF3F-4A6F-908F-FC5F1D3143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7304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6F9C6-8465-42A4-A899-26FDA9CFD6E5}" type="datetimeFigureOut">
              <a:rPr lang="ru-RU" smtClean="0"/>
              <a:t>06.06.2025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8CCA0-BF3F-4A6F-908F-FC5F1D3143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0028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534" y="660400"/>
            <a:ext cx="2264109" cy="2311400"/>
          </a:xfrm>
        </p:spPr>
        <p:txBody>
          <a:bodyPr anchor="b"/>
          <a:lstStyle>
            <a:lvl1pPr>
              <a:defRPr sz="245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84382" y="1426283"/>
            <a:ext cx="3553837" cy="7039681"/>
          </a:xfrm>
        </p:spPr>
        <p:txBody>
          <a:bodyPr/>
          <a:lstStyle>
            <a:lvl1pPr>
              <a:defRPr sz="2457"/>
            </a:lvl1pPr>
            <a:lvl2pPr>
              <a:defRPr sz="2150"/>
            </a:lvl2pPr>
            <a:lvl3pPr>
              <a:defRPr sz="1842"/>
            </a:lvl3pPr>
            <a:lvl4pPr>
              <a:defRPr sz="1535"/>
            </a:lvl4pPr>
            <a:lvl5pPr>
              <a:defRPr sz="1535"/>
            </a:lvl5pPr>
            <a:lvl6pPr>
              <a:defRPr sz="1535"/>
            </a:lvl6pPr>
            <a:lvl7pPr>
              <a:defRPr sz="1535"/>
            </a:lvl7pPr>
            <a:lvl8pPr>
              <a:defRPr sz="1535"/>
            </a:lvl8pPr>
            <a:lvl9pPr>
              <a:defRPr sz="1535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3534" y="2971800"/>
            <a:ext cx="2264109" cy="5505627"/>
          </a:xfrm>
        </p:spPr>
        <p:txBody>
          <a:bodyPr/>
          <a:lstStyle>
            <a:lvl1pPr marL="0" indent="0">
              <a:buNone/>
              <a:defRPr sz="1228"/>
            </a:lvl1pPr>
            <a:lvl2pPr marL="350992" indent="0">
              <a:buNone/>
              <a:defRPr sz="1075"/>
            </a:lvl2pPr>
            <a:lvl3pPr marL="701985" indent="0">
              <a:buNone/>
              <a:defRPr sz="921"/>
            </a:lvl3pPr>
            <a:lvl4pPr marL="1052977" indent="0">
              <a:buNone/>
              <a:defRPr sz="768"/>
            </a:lvl4pPr>
            <a:lvl5pPr marL="1403970" indent="0">
              <a:buNone/>
              <a:defRPr sz="768"/>
            </a:lvl5pPr>
            <a:lvl6pPr marL="1754962" indent="0">
              <a:buNone/>
              <a:defRPr sz="768"/>
            </a:lvl6pPr>
            <a:lvl7pPr marL="2105955" indent="0">
              <a:buNone/>
              <a:defRPr sz="768"/>
            </a:lvl7pPr>
            <a:lvl8pPr marL="2456947" indent="0">
              <a:buNone/>
              <a:defRPr sz="768"/>
            </a:lvl8pPr>
            <a:lvl9pPr marL="2807940" indent="0">
              <a:buNone/>
              <a:defRPr sz="768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6F9C6-8465-42A4-A899-26FDA9CFD6E5}" type="datetimeFigureOut">
              <a:rPr lang="ru-RU" smtClean="0"/>
              <a:t>06.06.2025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8CCA0-BF3F-4A6F-908F-FC5F1D3143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2272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534" y="660400"/>
            <a:ext cx="2264109" cy="2311400"/>
          </a:xfrm>
        </p:spPr>
        <p:txBody>
          <a:bodyPr anchor="b"/>
          <a:lstStyle>
            <a:lvl1pPr>
              <a:defRPr sz="245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84382" y="1426283"/>
            <a:ext cx="3553837" cy="7039681"/>
          </a:xfrm>
        </p:spPr>
        <p:txBody>
          <a:bodyPr anchor="t"/>
          <a:lstStyle>
            <a:lvl1pPr marL="0" indent="0">
              <a:buNone/>
              <a:defRPr sz="2457"/>
            </a:lvl1pPr>
            <a:lvl2pPr marL="350992" indent="0">
              <a:buNone/>
              <a:defRPr sz="2150"/>
            </a:lvl2pPr>
            <a:lvl3pPr marL="701985" indent="0">
              <a:buNone/>
              <a:defRPr sz="1842"/>
            </a:lvl3pPr>
            <a:lvl4pPr marL="1052977" indent="0">
              <a:buNone/>
              <a:defRPr sz="1535"/>
            </a:lvl4pPr>
            <a:lvl5pPr marL="1403970" indent="0">
              <a:buNone/>
              <a:defRPr sz="1535"/>
            </a:lvl5pPr>
            <a:lvl6pPr marL="1754962" indent="0">
              <a:buNone/>
              <a:defRPr sz="1535"/>
            </a:lvl6pPr>
            <a:lvl7pPr marL="2105955" indent="0">
              <a:buNone/>
              <a:defRPr sz="1535"/>
            </a:lvl7pPr>
            <a:lvl8pPr marL="2456947" indent="0">
              <a:buNone/>
              <a:defRPr sz="1535"/>
            </a:lvl8pPr>
            <a:lvl9pPr marL="2807940" indent="0">
              <a:buNone/>
              <a:defRPr sz="1535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3534" y="2971800"/>
            <a:ext cx="2264109" cy="5505627"/>
          </a:xfrm>
        </p:spPr>
        <p:txBody>
          <a:bodyPr/>
          <a:lstStyle>
            <a:lvl1pPr marL="0" indent="0">
              <a:buNone/>
              <a:defRPr sz="1228"/>
            </a:lvl1pPr>
            <a:lvl2pPr marL="350992" indent="0">
              <a:buNone/>
              <a:defRPr sz="1075"/>
            </a:lvl2pPr>
            <a:lvl3pPr marL="701985" indent="0">
              <a:buNone/>
              <a:defRPr sz="921"/>
            </a:lvl3pPr>
            <a:lvl4pPr marL="1052977" indent="0">
              <a:buNone/>
              <a:defRPr sz="768"/>
            </a:lvl4pPr>
            <a:lvl5pPr marL="1403970" indent="0">
              <a:buNone/>
              <a:defRPr sz="768"/>
            </a:lvl5pPr>
            <a:lvl6pPr marL="1754962" indent="0">
              <a:buNone/>
              <a:defRPr sz="768"/>
            </a:lvl6pPr>
            <a:lvl7pPr marL="2105955" indent="0">
              <a:buNone/>
              <a:defRPr sz="768"/>
            </a:lvl7pPr>
            <a:lvl8pPr marL="2456947" indent="0">
              <a:buNone/>
              <a:defRPr sz="768"/>
            </a:lvl8pPr>
            <a:lvl9pPr marL="2807940" indent="0">
              <a:buNone/>
              <a:defRPr sz="768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6F9C6-8465-42A4-A899-26FDA9CFD6E5}" type="datetimeFigureOut">
              <a:rPr lang="ru-RU" smtClean="0"/>
              <a:t>06.06.2025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8CCA0-BF3F-4A6F-908F-FC5F1D3143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9810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2620" y="527405"/>
            <a:ext cx="605468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2620" y="2637014"/>
            <a:ext cx="605468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2620" y="9181397"/>
            <a:ext cx="1579483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D6F9C6-8465-42A4-A899-26FDA9CFD6E5}" type="datetimeFigureOut">
              <a:rPr lang="ru-RU" smtClean="0"/>
              <a:t>06.06.2025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25350" y="9181397"/>
            <a:ext cx="236922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57822" y="9181397"/>
            <a:ext cx="1579483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D8CCA0-BF3F-4A6F-908F-FC5F1D3143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9600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01985" rtl="0" eaLnBrk="1" latinLnBrk="0" hangingPunct="1">
        <a:lnSpc>
          <a:spcPct val="90000"/>
        </a:lnSpc>
        <a:spcBef>
          <a:spcPct val="0"/>
        </a:spcBef>
        <a:buNone/>
        <a:defRPr sz="337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5496" indent="-175496" algn="l" defTabSz="701985" rtl="0" eaLnBrk="1" latinLnBrk="0" hangingPunct="1">
        <a:lnSpc>
          <a:spcPct val="90000"/>
        </a:lnSpc>
        <a:spcBef>
          <a:spcPts val="768"/>
        </a:spcBef>
        <a:buFont typeface="Arial" panose="020B0604020202020204" pitchFamily="34" charset="0"/>
        <a:buChar char="•"/>
        <a:defRPr sz="2150" kern="1200">
          <a:solidFill>
            <a:schemeClr val="tx1"/>
          </a:solidFill>
          <a:latin typeface="+mn-lt"/>
          <a:ea typeface="+mn-ea"/>
          <a:cs typeface="+mn-cs"/>
        </a:defRPr>
      </a:lvl1pPr>
      <a:lvl2pPr marL="526489" indent="-175496" algn="l" defTabSz="701985" rtl="0" eaLnBrk="1" latinLnBrk="0" hangingPunct="1">
        <a:lnSpc>
          <a:spcPct val="90000"/>
        </a:lnSpc>
        <a:spcBef>
          <a:spcPts val="384"/>
        </a:spcBef>
        <a:buFont typeface="Arial" panose="020B0604020202020204" pitchFamily="34" charset="0"/>
        <a:buChar char="•"/>
        <a:defRPr sz="1842" kern="1200">
          <a:solidFill>
            <a:schemeClr val="tx1"/>
          </a:solidFill>
          <a:latin typeface="+mn-lt"/>
          <a:ea typeface="+mn-ea"/>
          <a:cs typeface="+mn-cs"/>
        </a:defRPr>
      </a:lvl2pPr>
      <a:lvl3pPr marL="877481" indent="-175496" algn="l" defTabSz="701985" rtl="0" eaLnBrk="1" latinLnBrk="0" hangingPunct="1">
        <a:lnSpc>
          <a:spcPct val="90000"/>
        </a:lnSpc>
        <a:spcBef>
          <a:spcPts val="384"/>
        </a:spcBef>
        <a:buFont typeface="Arial" panose="020B0604020202020204" pitchFamily="34" charset="0"/>
        <a:buChar char="•"/>
        <a:defRPr sz="1535" kern="1200">
          <a:solidFill>
            <a:schemeClr val="tx1"/>
          </a:solidFill>
          <a:latin typeface="+mn-lt"/>
          <a:ea typeface="+mn-ea"/>
          <a:cs typeface="+mn-cs"/>
        </a:defRPr>
      </a:lvl3pPr>
      <a:lvl4pPr marL="1228474" indent="-175496" algn="l" defTabSz="701985" rtl="0" eaLnBrk="1" latinLnBrk="0" hangingPunct="1">
        <a:lnSpc>
          <a:spcPct val="90000"/>
        </a:lnSpc>
        <a:spcBef>
          <a:spcPts val="384"/>
        </a:spcBef>
        <a:buFont typeface="Arial" panose="020B0604020202020204" pitchFamily="34" charset="0"/>
        <a:buChar char="•"/>
        <a:defRPr sz="1382" kern="1200">
          <a:solidFill>
            <a:schemeClr val="tx1"/>
          </a:solidFill>
          <a:latin typeface="+mn-lt"/>
          <a:ea typeface="+mn-ea"/>
          <a:cs typeface="+mn-cs"/>
        </a:defRPr>
      </a:lvl4pPr>
      <a:lvl5pPr marL="1579466" indent="-175496" algn="l" defTabSz="701985" rtl="0" eaLnBrk="1" latinLnBrk="0" hangingPunct="1">
        <a:lnSpc>
          <a:spcPct val="90000"/>
        </a:lnSpc>
        <a:spcBef>
          <a:spcPts val="384"/>
        </a:spcBef>
        <a:buFont typeface="Arial" panose="020B0604020202020204" pitchFamily="34" charset="0"/>
        <a:buChar char="•"/>
        <a:defRPr sz="1382" kern="1200">
          <a:solidFill>
            <a:schemeClr val="tx1"/>
          </a:solidFill>
          <a:latin typeface="+mn-lt"/>
          <a:ea typeface="+mn-ea"/>
          <a:cs typeface="+mn-cs"/>
        </a:defRPr>
      </a:lvl5pPr>
      <a:lvl6pPr marL="1930458" indent="-175496" algn="l" defTabSz="701985" rtl="0" eaLnBrk="1" latinLnBrk="0" hangingPunct="1">
        <a:lnSpc>
          <a:spcPct val="90000"/>
        </a:lnSpc>
        <a:spcBef>
          <a:spcPts val="384"/>
        </a:spcBef>
        <a:buFont typeface="Arial" panose="020B0604020202020204" pitchFamily="34" charset="0"/>
        <a:buChar char="•"/>
        <a:defRPr sz="1382" kern="1200">
          <a:solidFill>
            <a:schemeClr val="tx1"/>
          </a:solidFill>
          <a:latin typeface="+mn-lt"/>
          <a:ea typeface="+mn-ea"/>
          <a:cs typeface="+mn-cs"/>
        </a:defRPr>
      </a:lvl6pPr>
      <a:lvl7pPr marL="2281451" indent="-175496" algn="l" defTabSz="701985" rtl="0" eaLnBrk="1" latinLnBrk="0" hangingPunct="1">
        <a:lnSpc>
          <a:spcPct val="90000"/>
        </a:lnSpc>
        <a:spcBef>
          <a:spcPts val="384"/>
        </a:spcBef>
        <a:buFont typeface="Arial" panose="020B0604020202020204" pitchFamily="34" charset="0"/>
        <a:buChar char="•"/>
        <a:defRPr sz="1382" kern="1200">
          <a:solidFill>
            <a:schemeClr val="tx1"/>
          </a:solidFill>
          <a:latin typeface="+mn-lt"/>
          <a:ea typeface="+mn-ea"/>
          <a:cs typeface="+mn-cs"/>
        </a:defRPr>
      </a:lvl7pPr>
      <a:lvl8pPr marL="2632443" indent="-175496" algn="l" defTabSz="701985" rtl="0" eaLnBrk="1" latinLnBrk="0" hangingPunct="1">
        <a:lnSpc>
          <a:spcPct val="90000"/>
        </a:lnSpc>
        <a:spcBef>
          <a:spcPts val="384"/>
        </a:spcBef>
        <a:buFont typeface="Arial" panose="020B0604020202020204" pitchFamily="34" charset="0"/>
        <a:buChar char="•"/>
        <a:defRPr sz="1382" kern="1200">
          <a:solidFill>
            <a:schemeClr val="tx1"/>
          </a:solidFill>
          <a:latin typeface="+mn-lt"/>
          <a:ea typeface="+mn-ea"/>
          <a:cs typeface="+mn-cs"/>
        </a:defRPr>
      </a:lvl8pPr>
      <a:lvl9pPr marL="2983436" indent="-175496" algn="l" defTabSz="701985" rtl="0" eaLnBrk="1" latinLnBrk="0" hangingPunct="1">
        <a:lnSpc>
          <a:spcPct val="90000"/>
        </a:lnSpc>
        <a:spcBef>
          <a:spcPts val="384"/>
        </a:spcBef>
        <a:buFont typeface="Arial" panose="020B0604020202020204" pitchFamily="34" charset="0"/>
        <a:buChar char="•"/>
        <a:defRPr sz="138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01985" rtl="0" eaLnBrk="1" latinLnBrk="0" hangingPunct="1">
        <a:defRPr sz="1382" kern="1200">
          <a:solidFill>
            <a:schemeClr val="tx1"/>
          </a:solidFill>
          <a:latin typeface="+mn-lt"/>
          <a:ea typeface="+mn-ea"/>
          <a:cs typeface="+mn-cs"/>
        </a:defRPr>
      </a:lvl1pPr>
      <a:lvl2pPr marL="350992" algn="l" defTabSz="701985" rtl="0" eaLnBrk="1" latinLnBrk="0" hangingPunct="1">
        <a:defRPr sz="1382" kern="1200">
          <a:solidFill>
            <a:schemeClr val="tx1"/>
          </a:solidFill>
          <a:latin typeface="+mn-lt"/>
          <a:ea typeface="+mn-ea"/>
          <a:cs typeface="+mn-cs"/>
        </a:defRPr>
      </a:lvl2pPr>
      <a:lvl3pPr marL="701985" algn="l" defTabSz="701985" rtl="0" eaLnBrk="1" latinLnBrk="0" hangingPunct="1">
        <a:defRPr sz="1382" kern="1200">
          <a:solidFill>
            <a:schemeClr val="tx1"/>
          </a:solidFill>
          <a:latin typeface="+mn-lt"/>
          <a:ea typeface="+mn-ea"/>
          <a:cs typeface="+mn-cs"/>
        </a:defRPr>
      </a:lvl3pPr>
      <a:lvl4pPr marL="1052977" algn="l" defTabSz="701985" rtl="0" eaLnBrk="1" latinLnBrk="0" hangingPunct="1">
        <a:defRPr sz="1382" kern="1200">
          <a:solidFill>
            <a:schemeClr val="tx1"/>
          </a:solidFill>
          <a:latin typeface="+mn-lt"/>
          <a:ea typeface="+mn-ea"/>
          <a:cs typeface="+mn-cs"/>
        </a:defRPr>
      </a:lvl4pPr>
      <a:lvl5pPr marL="1403970" algn="l" defTabSz="701985" rtl="0" eaLnBrk="1" latinLnBrk="0" hangingPunct="1">
        <a:defRPr sz="1382" kern="1200">
          <a:solidFill>
            <a:schemeClr val="tx1"/>
          </a:solidFill>
          <a:latin typeface="+mn-lt"/>
          <a:ea typeface="+mn-ea"/>
          <a:cs typeface="+mn-cs"/>
        </a:defRPr>
      </a:lvl5pPr>
      <a:lvl6pPr marL="1754962" algn="l" defTabSz="701985" rtl="0" eaLnBrk="1" latinLnBrk="0" hangingPunct="1">
        <a:defRPr sz="1382" kern="1200">
          <a:solidFill>
            <a:schemeClr val="tx1"/>
          </a:solidFill>
          <a:latin typeface="+mn-lt"/>
          <a:ea typeface="+mn-ea"/>
          <a:cs typeface="+mn-cs"/>
        </a:defRPr>
      </a:lvl6pPr>
      <a:lvl7pPr marL="2105955" algn="l" defTabSz="701985" rtl="0" eaLnBrk="1" latinLnBrk="0" hangingPunct="1">
        <a:defRPr sz="1382" kern="1200">
          <a:solidFill>
            <a:schemeClr val="tx1"/>
          </a:solidFill>
          <a:latin typeface="+mn-lt"/>
          <a:ea typeface="+mn-ea"/>
          <a:cs typeface="+mn-cs"/>
        </a:defRPr>
      </a:lvl7pPr>
      <a:lvl8pPr marL="2456947" algn="l" defTabSz="701985" rtl="0" eaLnBrk="1" latinLnBrk="0" hangingPunct="1">
        <a:defRPr sz="1382" kern="1200">
          <a:solidFill>
            <a:schemeClr val="tx1"/>
          </a:solidFill>
          <a:latin typeface="+mn-lt"/>
          <a:ea typeface="+mn-ea"/>
          <a:cs typeface="+mn-cs"/>
        </a:defRPr>
      </a:lvl8pPr>
      <a:lvl9pPr marL="2807940" algn="l" defTabSz="701985" rtl="0" eaLnBrk="1" latinLnBrk="0" hangingPunct="1">
        <a:defRPr sz="138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997148" cy="9906000"/>
          </a:xfrm>
          <a:prstGeom prst="rect">
            <a:avLst/>
          </a:prstGeom>
        </p:spPr>
      </p:pic>
      <p:sp>
        <p:nvSpPr>
          <p:cNvPr id="7" name="Выноска со стрелкой вниз 6"/>
          <p:cNvSpPr/>
          <p:nvPr/>
        </p:nvSpPr>
        <p:spPr>
          <a:xfrm>
            <a:off x="437321" y="8134024"/>
            <a:ext cx="337930" cy="437322"/>
          </a:xfrm>
          <a:prstGeom prst="downArrowCallou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775251" y="7971182"/>
            <a:ext cx="20275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- Место где произошли укусы клещей и их количество</a:t>
            </a:r>
            <a:endParaRPr lang="ru-RU" dirty="0"/>
          </a:p>
        </p:txBody>
      </p:sp>
      <p:sp>
        <p:nvSpPr>
          <p:cNvPr id="5" name="Выноска со стрелкой вниз 4"/>
          <p:cNvSpPr/>
          <p:nvPr/>
        </p:nvSpPr>
        <p:spPr>
          <a:xfrm>
            <a:off x="5147086" y="3933499"/>
            <a:ext cx="511729" cy="437322"/>
          </a:xfrm>
          <a:prstGeom prst="downArrowCallou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Выноска со стрелкой вниз 8"/>
          <p:cNvSpPr/>
          <p:nvPr/>
        </p:nvSpPr>
        <p:spPr>
          <a:xfrm>
            <a:off x="4163938" y="6914824"/>
            <a:ext cx="446161" cy="437322"/>
          </a:xfrm>
          <a:prstGeom prst="downArrowCallou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5</a:t>
            </a:r>
          </a:p>
        </p:txBody>
      </p:sp>
      <p:sp>
        <p:nvSpPr>
          <p:cNvPr id="10" name="Выноска со стрелкой вниз 9"/>
          <p:cNvSpPr/>
          <p:nvPr/>
        </p:nvSpPr>
        <p:spPr>
          <a:xfrm>
            <a:off x="4809157" y="5203499"/>
            <a:ext cx="443946" cy="437322"/>
          </a:xfrm>
          <a:prstGeom prst="downArrowCallou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13</a:t>
            </a:r>
            <a:endParaRPr lang="ru-RU" dirty="0"/>
          </a:p>
        </p:txBody>
      </p:sp>
      <p:sp>
        <p:nvSpPr>
          <p:cNvPr id="11" name="Выноска со стрелкой вниз 10"/>
          <p:cNvSpPr/>
          <p:nvPr/>
        </p:nvSpPr>
        <p:spPr>
          <a:xfrm>
            <a:off x="5996746" y="3933499"/>
            <a:ext cx="337930" cy="437322"/>
          </a:xfrm>
          <a:prstGeom prst="downArrowCallou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12" name="Выноска со стрелкой вниз 11"/>
          <p:cNvSpPr/>
          <p:nvPr/>
        </p:nvSpPr>
        <p:spPr>
          <a:xfrm>
            <a:off x="4915173" y="2008709"/>
            <a:ext cx="337930" cy="437322"/>
          </a:xfrm>
          <a:prstGeom prst="downArrowCallou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Выноска со стрелкой вниз 12"/>
          <p:cNvSpPr/>
          <p:nvPr/>
        </p:nvSpPr>
        <p:spPr>
          <a:xfrm>
            <a:off x="2389255" y="2446031"/>
            <a:ext cx="337930" cy="437322"/>
          </a:xfrm>
          <a:prstGeom prst="downArrowCallou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4</a:t>
            </a:r>
            <a:endParaRPr lang="ru-RU" dirty="0"/>
          </a:p>
        </p:txBody>
      </p:sp>
      <p:sp>
        <p:nvSpPr>
          <p:cNvPr id="14" name="Выноска со стрелкой вниз 13"/>
          <p:cNvSpPr/>
          <p:nvPr/>
        </p:nvSpPr>
        <p:spPr>
          <a:xfrm>
            <a:off x="3322431" y="1225224"/>
            <a:ext cx="337930" cy="437322"/>
          </a:xfrm>
          <a:prstGeom prst="downArrowCallou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Выноска со стрелкой вниз 14"/>
          <p:cNvSpPr/>
          <p:nvPr/>
        </p:nvSpPr>
        <p:spPr>
          <a:xfrm>
            <a:off x="5658816" y="6800524"/>
            <a:ext cx="337930" cy="437322"/>
          </a:xfrm>
          <a:prstGeom prst="downArrowCallou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Выноска со стрелкой вниз 15"/>
          <p:cNvSpPr/>
          <p:nvPr/>
        </p:nvSpPr>
        <p:spPr>
          <a:xfrm>
            <a:off x="3739313" y="3231824"/>
            <a:ext cx="500826" cy="437322"/>
          </a:xfrm>
          <a:prstGeom prst="downArrowCallou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2</a:t>
            </a:r>
            <a:endParaRPr lang="ru-RU" dirty="0"/>
          </a:p>
        </p:txBody>
      </p:sp>
      <p:sp>
        <p:nvSpPr>
          <p:cNvPr id="17" name="Выноска со стрелкой вниз 16"/>
          <p:cNvSpPr/>
          <p:nvPr/>
        </p:nvSpPr>
        <p:spPr>
          <a:xfrm>
            <a:off x="3820761" y="2008709"/>
            <a:ext cx="337930" cy="437322"/>
          </a:xfrm>
          <a:prstGeom prst="downArrowCallou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3499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</TotalTime>
  <Words>14</Words>
  <Application>Microsoft Office PowerPoint</Application>
  <PresentationFormat>Произвольный</PresentationFormat>
  <Paragraphs>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Admin</cp:lastModifiedBy>
  <cp:revision>11</cp:revision>
  <dcterms:created xsi:type="dcterms:W3CDTF">2021-04-06T07:54:23Z</dcterms:created>
  <dcterms:modified xsi:type="dcterms:W3CDTF">2025-06-06T07:27:11Z</dcterms:modified>
</cp:coreProperties>
</file>